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2"/>
    <p:sldId id="294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sz="half" idx="21"/>
          </p:nvPr>
        </p:nvSpPr>
        <p:spPr>
          <a:xfrm>
            <a:off x="5307210" y="892968"/>
            <a:ext cx="13751720" cy="91725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21"/>
          </p:nvPr>
        </p:nvSpPr>
        <p:spPr>
          <a:xfrm>
            <a:off x="1905000" y="0"/>
            <a:ext cx="21420093" cy="1428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www.Grimorum.com"/>
          <p:cNvSpPr txBox="1"/>
          <p:nvPr/>
        </p:nvSpPr>
        <p:spPr>
          <a:xfrm>
            <a:off x="9746974" y="12934330"/>
            <a:ext cx="4890053" cy="784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8580" tIns="68580" rIns="68580" bIns="68580">
            <a:spAutoFit/>
          </a:bodyPr>
          <a:lstStyle>
            <a:lvl1pPr defTabSz="1828800">
              <a:defRPr sz="4200">
                <a:solidFill>
                  <a:srgbClr val="F06B3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Bebas Neue"/>
                <a:ea typeface="Bebas Neue"/>
                <a:cs typeface="Bebas Neue"/>
                <a:sym typeface="Bebas Neue"/>
              </a:rPr>
              <a:t>www.Grimorum.com</a:t>
            </a:r>
          </a:p>
        </p:txBody>
      </p:sp>
      <p:sp>
        <p:nvSpPr>
          <p:cNvPr id="1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163800" y="10975182"/>
            <a:ext cx="3200400" cy="547688"/>
          </a:xfrm>
          <a:prstGeom prst="rect">
            <a:avLst/>
          </a:prstGeom>
        </p:spPr>
        <p:txBody>
          <a:bodyPr wrap="square" lIns="51432" tIns="51432" rIns="51432" bIns="51432" anchor="ctr"/>
          <a:lstStyle>
            <a:lvl1pPr algn="r" defTabSz="1285875"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o del título"/>
          <p:cNvSpPr txBox="1">
            <a:spLocks noGrp="1"/>
          </p:cNvSpPr>
          <p:nvPr>
            <p:ph type="title"/>
          </p:nvPr>
        </p:nvSpPr>
        <p:spPr>
          <a:xfrm>
            <a:off x="6276973" y="2739833"/>
            <a:ext cx="11830053" cy="1565074"/>
          </a:xfrm>
          <a:prstGeom prst="rect">
            <a:avLst/>
          </a:prstGeom>
        </p:spPr>
        <p:txBody>
          <a:bodyPr lIns="68572" tIns="68572" rIns="68572" bIns="68572" anchor="t"/>
          <a:lstStyle>
            <a:lvl1pPr defTabSz="1828800">
              <a:lnSpc>
                <a:spcPct val="90000"/>
              </a:lnSpc>
              <a:defRPr sz="94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76973" y="4304905"/>
            <a:ext cx="11986596" cy="5916441"/>
          </a:xfrm>
          <a:prstGeom prst="rect">
            <a:avLst/>
          </a:prstGeom>
        </p:spPr>
        <p:txBody>
          <a:bodyPr lIns="68572" tIns="68572" rIns="68572" bIns="68572"/>
          <a:lstStyle>
            <a:lvl1pPr marL="375556" indent="-375556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4600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895350" indent="-43815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4600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440180" indent="-52578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4600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1955800" indent="-5842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4600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413000" indent="-5842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 sz="4600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7974595" y="11047103"/>
            <a:ext cx="389607" cy="403845"/>
          </a:xfrm>
          <a:prstGeom prst="rect">
            <a:avLst/>
          </a:prstGeom>
        </p:spPr>
        <p:txBody>
          <a:bodyPr lIns="68572" tIns="68572" rIns="68572" bIns="68572" anchor="ctr"/>
          <a:lstStyle>
            <a:lvl1pPr algn="r" defTabSz="18288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7389017" y="1714497"/>
            <a:ext cx="10972805" cy="2755111"/>
          </a:xfrm>
          <a:prstGeom prst="rect">
            <a:avLst/>
          </a:prstGeom>
        </p:spPr>
        <p:txBody>
          <a:bodyPr lIns="51432" tIns="51432" rIns="51432" bIns="51432" anchor="b"/>
          <a:lstStyle>
            <a:lvl1pPr defTabSz="821530">
              <a:defRPr sz="84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3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989717" y="5372099"/>
            <a:ext cx="5372104" cy="6629404"/>
          </a:xfrm>
          <a:prstGeom prst="rect">
            <a:avLst/>
          </a:prstGeom>
        </p:spPr>
        <p:txBody>
          <a:bodyPr lIns="51432" tIns="51432" rIns="51432" bIns="51432" anchor="t"/>
          <a:lstStyle>
            <a:lvl1pPr marL="0" indent="0" algn="ctr" defTabSz="821530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0" algn="ctr" defTabSz="821530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0" algn="ctr" defTabSz="821530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0" algn="ctr" defTabSz="821530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0" algn="ctr" defTabSz="821530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008872" y="11064243"/>
            <a:ext cx="355329" cy="369566"/>
          </a:xfrm>
          <a:prstGeom prst="rect">
            <a:avLst/>
          </a:prstGeom>
        </p:spPr>
        <p:txBody>
          <a:bodyPr lIns="51432" tIns="51432" rIns="51432" bIns="51432" anchor="ctr"/>
          <a:lstStyle>
            <a:lvl1pPr algn="r" defTabSz="1285875"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o del título"/>
          <p:cNvSpPr txBox="1">
            <a:spLocks noGrp="1"/>
          </p:cNvSpPr>
          <p:nvPr>
            <p:ph type="title"/>
          </p:nvPr>
        </p:nvSpPr>
        <p:spPr>
          <a:xfrm>
            <a:off x="6276974" y="2739833"/>
            <a:ext cx="11830052" cy="1565073"/>
          </a:xfrm>
          <a:prstGeom prst="rect">
            <a:avLst/>
          </a:prstGeom>
        </p:spPr>
        <p:txBody>
          <a:bodyPr lIns="68580" tIns="68580" rIns="68580" bIns="68580" anchor="t">
            <a:noAutofit/>
          </a:bodyPr>
          <a:lstStyle>
            <a:lvl1pPr defTabSz="1828800">
              <a:lnSpc>
                <a:spcPct val="90000"/>
              </a:lnSpc>
              <a:defRPr sz="94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44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76974" y="4304905"/>
            <a:ext cx="11986595" cy="5916440"/>
          </a:xfrm>
          <a:prstGeom prst="rect">
            <a:avLst/>
          </a:prstGeom>
        </p:spPr>
        <p:txBody>
          <a:bodyPr lIns="68580" tIns="68580" rIns="68580" bIns="68580"/>
          <a:lstStyle>
            <a:lvl1pPr marL="408214" indent="-408214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933450" indent="-47625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1485900" indent="-5715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2006600" indent="-6350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2463800" indent="-635000" defTabSz="1828800">
              <a:lnSpc>
                <a:spcPct val="90000"/>
              </a:lnSpc>
              <a:spcBef>
                <a:spcPts val="2000"/>
              </a:spcBef>
              <a:buSzPct val="100000"/>
              <a:buFont typeface="Arial"/>
              <a:defRPr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163800" y="10975182"/>
            <a:ext cx="3200400" cy="547688"/>
          </a:xfrm>
          <a:prstGeom prst="rect">
            <a:avLst/>
          </a:prstGeom>
        </p:spPr>
        <p:txBody>
          <a:bodyPr wrap="square" lIns="68580" tIns="68580" rIns="68580" bIns="68580" anchor="ctr"/>
          <a:lstStyle>
            <a:lvl1pPr algn="r" defTabSz="18288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o del título"/>
          <p:cNvSpPr txBox="1">
            <a:spLocks noGrp="1"/>
          </p:cNvSpPr>
          <p:nvPr>
            <p:ph type="title"/>
          </p:nvPr>
        </p:nvSpPr>
        <p:spPr>
          <a:xfrm>
            <a:off x="6338589" y="2183308"/>
            <a:ext cx="11706821" cy="2277071"/>
          </a:xfrm>
          <a:prstGeom prst="rect">
            <a:avLst/>
          </a:prstGeom>
        </p:spPr>
        <p:txBody>
          <a:bodyPr lIns="96424" tIns="96424" rIns="96424" bIns="96424">
            <a:noAutofit/>
          </a:bodyPr>
          <a:lstStyle>
            <a:lvl1pPr defTabSz="1828800">
              <a:defRPr sz="7800" b="1">
                <a:solidFill>
                  <a:srgbClr val="F5F5F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5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1" cy="6630294"/>
          </a:xfrm>
          <a:prstGeom prst="rect">
            <a:avLst/>
          </a:prstGeom>
        </p:spPr>
        <p:txBody>
          <a:bodyPr lIns="96424" tIns="96424" rIns="96424" bIns="96424">
            <a:noAutofit/>
          </a:bodyPr>
          <a:lstStyle>
            <a:lvl1pPr marL="444500" indent="-273050" defTabSz="1828800">
              <a:spcBef>
                <a:spcPts val="8400"/>
              </a:spcBef>
              <a:buSzPct val="100000"/>
              <a:buFont typeface="Helvetica Neue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889000" indent="-273050" defTabSz="1828800">
              <a:spcBef>
                <a:spcPts val="8400"/>
              </a:spcBef>
              <a:buSzPct val="100000"/>
              <a:buFont typeface="Helvetica Neue"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marL="1333500" indent="-273050" defTabSz="1828800">
              <a:spcBef>
                <a:spcPts val="8400"/>
              </a:spcBef>
              <a:buSzPct val="100000"/>
              <a:buFont typeface="Helvetica Neue"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marL="1778000" indent="-273050" defTabSz="1828800">
              <a:spcBef>
                <a:spcPts val="8400"/>
              </a:spcBef>
              <a:buSzPct val="100000"/>
              <a:buFont typeface="Helvetica Neue"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2222500" indent="-273050" defTabSz="1828800">
              <a:spcBef>
                <a:spcPts val="8400"/>
              </a:spcBef>
              <a:buSzPct val="100000"/>
              <a:buFont typeface="Helvetica Neue"/>
              <a:defRPr sz="1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163800" y="10975182"/>
            <a:ext cx="3200400" cy="547688"/>
          </a:xfrm>
          <a:prstGeom prst="rect">
            <a:avLst/>
          </a:prstGeom>
        </p:spPr>
        <p:txBody>
          <a:bodyPr wrap="square" lIns="48220" tIns="48220" rIns="48220" bIns="48220" anchor="ctr"/>
          <a:lstStyle>
            <a:lvl1pPr algn="r" defTabSz="1828800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o del título"/>
          <p:cNvSpPr txBox="1">
            <a:spLocks noGrp="1"/>
          </p:cNvSpPr>
          <p:nvPr>
            <p:ph type="title"/>
          </p:nvPr>
        </p:nvSpPr>
        <p:spPr>
          <a:xfrm>
            <a:off x="6276974" y="2728292"/>
            <a:ext cx="11830052" cy="1570384"/>
          </a:xfrm>
          <a:prstGeom prst="rect">
            <a:avLst/>
          </a:prstGeom>
        </p:spPr>
        <p:txBody>
          <a:bodyPr lIns="68580" tIns="68580" rIns="68580" bIns="68580" anchor="t">
            <a:noAutofit/>
          </a:bodyPr>
          <a:lstStyle>
            <a:lvl1pPr defTabSz="1828800">
              <a:lnSpc>
                <a:spcPct val="90000"/>
              </a:lnSpc>
              <a:defRPr sz="94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163800" y="10975182"/>
            <a:ext cx="3200400" cy="547688"/>
          </a:xfrm>
          <a:prstGeom prst="rect">
            <a:avLst/>
          </a:prstGeom>
        </p:spPr>
        <p:txBody>
          <a:bodyPr wrap="square" lIns="68580" tIns="68580" rIns="68580" bIns="68580" anchor="ctr"/>
          <a:lstStyle>
            <a:lvl1pPr algn="r" defTabSz="18288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276973" y="4959547"/>
            <a:ext cx="11830053" cy="2430664"/>
          </a:xfrm>
          <a:prstGeom prst="rect">
            <a:avLst/>
          </a:prstGeom>
        </p:spPr>
        <p:txBody>
          <a:bodyPr lIns="51432" tIns="51432" rIns="51432" bIns="51432"/>
          <a:lstStyle>
            <a:lvl1pPr defTabSz="1285875">
              <a:lnSpc>
                <a:spcPct val="90000"/>
              </a:lnSpc>
              <a:defRPr sz="8400">
                <a:solidFill>
                  <a:srgbClr val="00AEE6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70" name="www.Grimorum.com"/>
          <p:cNvSpPr txBox="1"/>
          <p:nvPr/>
        </p:nvSpPr>
        <p:spPr>
          <a:xfrm>
            <a:off x="9746974" y="12934330"/>
            <a:ext cx="4890053" cy="784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8580" tIns="68580" rIns="68580" bIns="68580">
            <a:spAutoFit/>
          </a:bodyPr>
          <a:lstStyle>
            <a:lvl1pPr defTabSz="1828800">
              <a:defRPr sz="4200">
                <a:solidFill>
                  <a:srgbClr val="F06B3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Bebas Neue"/>
                <a:ea typeface="Bebas Neue"/>
                <a:cs typeface="Bebas Neue"/>
                <a:sym typeface="Bebas Neue"/>
              </a:rPr>
              <a:t>www.Grimorum.com</a:t>
            </a:r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7751698" y="10171867"/>
            <a:ext cx="355329" cy="369566"/>
          </a:xfrm>
          <a:prstGeom prst="rect">
            <a:avLst/>
          </a:prstGeom>
        </p:spPr>
        <p:txBody>
          <a:bodyPr lIns="51432" tIns="51432" rIns="51432" bIns="51432" anchor="ctr"/>
          <a:lstStyle>
            <a:lvl1pPr algn="r" defTabSz="1285875"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o del título"/>
          <p:cNvSpPr txBox="1">
            <a:spLocks noGrp="1"/>
          </p:cNvSpPr>
          <p:nvPr>
            <p:ph type="title"/>
          </p:nvPr>
        </p:nvSpPr>
        <p:spPr>
          <a:xfrm>
            <a:off x="6276973" y="2728292"/>
            <a:ext cx="11830053" cy="1570385"/>
          </a:xfrm>
          <a:prstGeom prst="rect">
            <a:avLst/>
          </a:prstGeom>
        </p:spPr>
        <p:txBody>
          <a:bodyPr lIns="68572" tIns="68572" rIns="68572" bIns="68572" anchor="t"/>
          <a:lstStyle>
            <a:lvl1pPr defTabSz="1828800">
              <a:lnSpc>
                <a:spcPct val="90000"/>
              </a:lnSpc>
              <a:defRPr sz="94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7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7974595" y="11047103"/>
            <a:ext cx="389607" cy="403845"/>
          </a:xfrm>
          <a:prstGeom prst="rect">
            <a:avLst/>
          </a:prstGeom>
        </p:spPr>
        <p:txBody>
          <a:bodyPr lIns="68572" tIns="68572" rIns="68572" bIns="68572" anchor="ctr"/>
          <a:lstStyle>
            <a:lvl1pPr algn="r" defTabSz="18288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o del título"/>
          <p:cNvSpPr txBox="1">
            <a:spLocks noGrp="1"/>
          </p:cNvSpPr>
          <p:nvPr>
            <p:ph type="title"/>
          </p:nvPr>
        </p:nvSpPr>
        <p:spPr>
          <a:xfrm>
            <a:off x="3839071" y="971599"/>
            <a:ext cx="16582529" cy="2286001"/>
          </a:xfrm>
          <a:prstGeom prst="rect">
            <a:avLst/>
          </a:prstGeom>
        </p:spPr>
        <p:txBody>
          <a:bodyPr lIns="91439" tIns="91439" rIns="91439" bIns="91439"/>
          <a:lstStyle>
            <a:lvl1pPr algn="r" defTabSz="1828800">
              <a:defRPr sz="9000">
                <a:solidFill>
                  <a:srgbClr val="1B4D83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87" name="Nivel de texto 1…"/>
          <p:cNvSpPr txBox="1">
            <a:spLocks noGrp="1"/>
          </p:cNvSpPr>
          <p:nvPr>
            <p:ph type="body" idx="1"/>
          </p:nvPr>
        </p:nvSpPr>
        <p:spPr>
          <a:xfrm>
            <a:off x="3962400" y="3200400"/>
            <a:ext cx="16459200" cy="9051927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630936" indent="-630936" defTabSz="1828800">
              <a:spcBef>
                <a:spcPts val="12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4425" indent="-657225" defTabSz="1828800">
              <a:spcBef>
                <a:spcPts val="12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498600" indent="-584200" defTabSz="1828800">
              <a:spcBef>
                <a:spcPts val="12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0" indent="1371600" defTabSz="1828800">
              <a:spcBef>
                <a:spcPts val="1200"/>
              </a:spcBef>
              <a:buSzTx/>
              <a:buFont typeface="Arial"/>
              <a:buNone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2354579" indent="-525779" defTabSz="1828800">
              <a:spcBef>
                <a:spcPts val="12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8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3541604" y="12476524"/>
            <a:ext cx="738952" cy="716281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defRPr sz="3600">
                <a:solidFill>
                  <a:srgbClr val="1B4D83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o del título"/>
          <p:cNvSpPr txBox="1">
            <a:spLocks noGrp="1"/>
          </p:cNvSpPr>
          <p:nvPr>
            <p:ph type="title"/>
          </p:nvPr>
        </p:nvSpPr>
        <p:spPr>
          <a:xfrm>
            <a:off x="5788024" y="-5"/>
            <a:ext cx="14630404" cy="3673482"/>
          </a:xfrm>
          <a:prstGeom prst="rect">
            <a:avLst/>
          </a:prstGeom>
        </p:spPr>
        <p:txBody>
          <a:bodyPr lIns="68577" tIns="68577" rIns="68577" bIns="68577" anchor="b"/>
          <a:lstStyle>
            <a:lvl1pPr>
              <a:defRPr sz="88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9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255625" y="4876799"/>
            <a:ext cx="7162807" cy="8839205"/>
          </a:xfrm>
          <a:prstGeom prst="rect">
            <a:avLst/>
          </a:prstGeom>
        </p:spPr>
        <p:txBody>
          <a:bodyPr lIns="68577" tIns="68577" rIns="68577" bIns="68577" anchor="t"/>
          <a:lstStyle>
            <a:lvl1pPr marL="0" indent="0" algn="ctr">
              <a:spcBef>
                <a:spcPts val="0"/>
              </a:spcBef>
              <a:buSzTx/>
              <a:buNone/>
              <a:defRPr sz="60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0" algn="ctr">
              <a:spcBef>
                <a:spcPts val="0"/>
              </a:spcBef>
              <a:buSzTx/>
              <a:buNone/>
              <a:defRPr sz="60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0" algn="ctr">
              <a:spcBef>
                <a:spcPts val="0"/>
              </a:spcBef>
              <a:buSzTx/>
              <a:buNone/>
              <a:defRPr sz="60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0" algn="ctr">
              <a:spcBef>
                <a:spcPts val="0"/>
              </a:spcBef>
              <a:buSzTx/>
              <a:buNone/>
              <a:defRPr sz="60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0" algn="ctr">
              <a:spcBef>
                <a:spcPts val="0"/>
              </a:spcBef>
              <a:buSzTx/>
              <a:buNone/>
              <a:defRPr sz="60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97" name="Shape 16"/>
          <p:cNvSpPr txBox="1"/>
          <p:nvPr/>
        </p:nvSpPr>
        <p:spPr>
          <a:xfrm>
            <a:off x="8931962" y="12977333"/>
            <a:ext cx="6520074" cy="678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3200">
                <a:solidFill>
                  <a:srgbClr val="F06B3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www.Grimorum.com</a:t>
            </a:r>
          </a:p>
        </p:txBody>
      </p:sp>
      <p:sp>
        <p:nvSpPr>
          <p:cNvPr id="19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9978704" y="12479022"/>
            <a:ext cx="442898" cy="467356"/>
          </a:xfrm>
          <a:prstGeom prst="rect">
            <a:avLst/>
          </a:prstGeom>
        </p:spPr>
        <p:txBody>
          <a:bodyPr lIns="68577" tIns="68577" rIns="68577" bIns="68577" anchor="ctr"/>
          <a:lstStyle>
            <a:lvl1pPr algn="r" defTabSz="1285875">
              <a:defRPr sz="2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3"/>
          <p:cNvSpPr txBox="1"/>
          <p:nvPr/>
        </p:nvSpPr>
        <p:spPr>
          <a:xfrm>
            <a:off x="8931962" y="12977333"/>
            <a:ext cx="6520074" cy="678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3200">
                <a:solidFill>
                  <a:srgbClr val="F06B3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www.Grimorum.com</a:t>
            </a:r>
          </a:p>
        </p:txBody>
      </p:sp>
      <p:sp>
        <p:nvSpPr>
          <p:cNvPr id="20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9932984" y="12456162"/>
            <a:ext cx="488618" cy="513076"/>
          </a:xfrm>
          <a:prstGeom prst="rect">
            <a:avLst/>
          </a:prstGeom>
        </p:spPr>
        <p:txBody>
          <a:bodyPr lIns="91437" tIns="91437" rIns="91437" bIns="91437" anchor="ctr"/>
          <a:lstStyle>
            <a:lvl1pPr algn="r" defTabSz="1828800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o del título"/>
          <p:cNvSpPr txBox="1">
            <a:spLocks noGrp="1"/>
          </p:cNvSpPr>
          <p:nvPr>
            <p:ph type="title"/>
          </p:nvPr>
        </p:nvSpPr>
        <p:spPr>
          <a:xfrm>
            <a:off x="7389017" y="1714497"/>
            <a:ext cx="10972805" cy="2755111"/>
          </a:xfrm>
          <a:prstGeom prst="rect">
            <a:avLst/>
          </a:prstGeom>
        </p:spPr>
        <p:txBody>
          <a:bodyPr lIns="51432" tIns="51432" rIns="51432" bIns="51432" anchor="b"/>
          <a:lstStyle>
            <a:lvl1pPr defTabSz="821529">
              <a:defRPr sz="8400">
                <a:solidFill>
                  <a:srgbClr val="317F8D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21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989717" y="5372098"/>
            <a:ext cx="5372105" cy="6629405"/>
          </a:xfrm>
          <a:prstGeom prst="rect">
            <a:avLst/>
          </a:prstGeom>
        </p:spPr>
        <p:txBody>
          <a:bodyPr lIns="51432" tIns="51432" rIns="51432" bIns="51432" anchor="t"/>
          <a:lstStyle>
            <a:lvl1pPr marL="0" indent="0" algn="ctr" defTabSz="821529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0" indent="0" algn="ctr" defTabSz="821529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2pPr>
            <a:lvl3pPr marL="0" indent="0" algn="ctr" defTabSz="821529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3pPr>
            <a:lvl4pPr marL="0" indent="0" algn="ctr" defTabSz="821529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4pPr>
            <a:lvl5pPr marL="0" indent="0" algn="ctr" defTabSz="821529">
              <a:spcBef>
                <a:spcPts val="0"/>
              </a:spcBef>
              <a:buSzTx/>
              <a:buNone/>
              <a:defRPr sz="5600">
                <a:solidFill>
                  <a:srgbClr val="535353"/>
                </a:solidFill>
                <a:latin typeface="Helvetica"/>
                <a:ea typeface="Helvetica"/>
                <a:cs typeface="Helvetica"/>
                <a:sym typeface="Helvetica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008873" y="11064243"/>
            <a:ext cx="355328" cy="369565"/>
          </a:xfrm>
          <a:prstGeom prst="rect">
            <a:avLst/>
          </a:prstGeom>
        </p:spPr>
        <p:txBody>
          <a:bodyPr lIns="51432" tIns="51432" rIns="51432" bIns="51432" anchor="ctr"/>
          <a:lstStyle>
            <a:lvl1pPr algn="r" defTabSz="1285875"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idx="21"/>
          </p:nvPr>
        </p:nvSpPr>
        <p:spPr>
          <a:xfrm>
            <a:off x="6869906" y="892968"/>
            <a:ext cx="17377173" cy="115847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21"/>
          </p:nvPr>
        </p:nvSpPr>
        <p:spPr>
          <a:xfrm>
            <a:off x="9423796" y="3661171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21"/>
          </p:nvPr>
        </p:nvSpPr>
        <p:spPr>
          <a:xfrm>
            <a:off x="12442031" y="7069144"/>
            <a:ext cx="8518923" cy="568224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22"/>
          </p:nvPr>
        </p:nvSpPr>
        <p:spPr>
          <a:xfrm>
            <a:off x="12192000" y="1246988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23"/>
          </p:nvPr>
        </p:nvSpPr>
        <p:spPr>
          <a:xfrm>
            <a:off x="-291704" y="1250156"/>
            <a:ext cx="16841392" cy="11227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“Type a quote here.”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Rectángulo"/>
          <p:cNvSpPr/>
          <p:nvPr/>
        </p:nvSpPr>
        <p:spPr>
          <a:xfrm>
            <a:off x="3202971" y="1666257"/>
            <a:ext cx="6924926" cy="4506593"/>
          </a:xfrm>
          <a:prstGeom prst="rect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4" name="Rectángulo"/>
          <p:cNvSpPr/>
          <p:nvPr/>
        </p:nvSpPr>
        <p:spPr>
          <a:xfrm>
            <a:off x="15888138" y="1666257"/>
            <a:ext cx="6924927" cy="4506593"/>
          </a:xfrm>
          <a:prstGeom prst="rect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5" name="Rectángulo"/>
          <p:cNvSpPr/>
          <p:nvPr/>
        </p:nvSpPr>
        <p:spPr>
          <a:xfrm>
            <a:off x="3202971" y="7434939"/>
            <a:ext cx="6924926" cy="4506593"/>
          </a:xfrm>
          <a:prstGeom prst="rect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6" name="Rectángulo"/>
          <p:cNvSpPr/>
          <p:nvPr/>
        </p:nvSpPr>
        <p:spPr>
          <a:xfrm>
            <a:off x="16078001" y="7434939"/>
            <a:ext cx="6924926" cy="4506593"/>
          </a:xfrm>
          <a:prstGeom prst="rect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7" name="Rectángulo redondeado"/>
          <p:cNvSpPr/>
          <p:nvPr/>
        </p:nvSpPr>
        <p:spPr>
          <a:xfrm>
            <a:off x="7407109" y="2751195"/>
            <a:ext cx="1270001" cy="1270001"/>
          </a:xfrm>
          <a:prstGeom prst="roundRect">
            <a:avLst>
              <a:gd name="adj" fmla="val 15000"/>
            </a:avLst>
          </a:prstGeom>
          <a:solidFill>
            <a:srgbClr val="F06A3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8" name="Rectángulo redondeado"/>
          <p:cNvSpPr/>
          <p:nvPr/>
        </p:nvSpPr>
        <p:spPr>
          <a:xfrm>
            <a:off x="20146522" y="8709742"/>
            <a:ext cx="1270001" cy="1270001"/>
          </a:xfrm>
          <a:prstGeom prst="roundRect">
            <a:avLst>
              <a:gd name="adj" fmla="val 15000"/>
            </a:avLst>
          </a:prstGeom>
          <a:solidFill>
            <a:srgbClr val="F06A3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9" name="Rectángulo redondeado"/>
          <p:cNvSpPr/>
          <p:nvPr/>
        </p:nvSpPr>
        <p:spPr>
          <a:xfrm>
            <a:off x="20146522" y="2751195"/>
            <a:ext cx="1270001" cy="1270001"/>
          </a:xfrm>
          <a:prstGeom prst="roundRect">
            <a:avLst>
              <a:gd name="adj" fmla="val 15000"/>
            </a:avLst>
          </a:prstGeom>
          <a:solidFill>
            <a:srgbClr val="00BB8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0" name="Rectángulo redondeado"/>
          <p:cNvSpPr/>
          <p:nvPr/>
        </p:nvSpPr>
        <p:spPr>
          <a:xfrm>
            <a:off x="7407109" y="8709742"/>
            <a:ext cx="1270001" cy="1270001"/>
          </a:xfrm>
          <a:prstGeom prst="roundRect">
            <a:avLst>
              <a:gd name="adj" fmla="val 15000"/>
            </a:avLst>
          </a:prstGeom>
          <a:solidFill>
            <a:srgbClr val="1B4D8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71" name="boy.png" descr="bo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344" y="2036280"/>
            <a:ext cx="1617330" cy="1617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boy.png" descr="bo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344" y="8076196"/>
            <a:ext cx="1617330" cy="1617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boy.png" descr="bo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1510" y="2036280"/>
            <a:ext cx="1617330" cy="161733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boy.png" descr="bo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1510" y="8076196"/>
            <a:ext cx="1617330" cy="1617330"/>
          </a:xfrm>
          <a:prstGeom prst="rect">
            <a:avLst/>
          </a:prstGeom>
          <a:ln w="12700">
            <a:miter lim="400000"/>
          </a:ln>
        </p:spPr>
      </p:pic>
      <p:sp>
        <p:nvSpPr>
          <p:cNvPr id="475" name="Patrones"/>
          <p:cNvSpPr txBox="1"/>
          <p:nvPr/>
        </p:nvSpPr>
        <p:spPr>
          <a:xfrm>
            <a:off x="11107372" y="327545"/>
            <a:ext cx="3801289" cy="1235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72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Patrones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aturación de muestra"/>
          <p:cNvSpPr txBox="1"/>
          <p:nvPr/>
        </p:nvSpPr>
        <p:spPr>
          <a:xfrm>
            <a:off x="7852096" y="316384"/>
            <a:ext cx="8679808" cy="2301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71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Saturación de muestra</a:t>
            </a:r>
          </a:p>
        </p:txBody>
      </p:sp>
      <p:sp>
        <p:nvSpPr>
          <p:cNvPr id="478" name="Línea"/>
          <p:cNvSpPr/>
          <p:nvPr/>
        </p:nvSpPr>
        <p:spPr>
          <a:xfrm flipV="1">
            <a:off x="8287454" y="2945569"/>
            <a:ext cx="1" cy="8914010"/>
          </a:xfrm>
          <a:prstGeom prst="lin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479" name="Línea"/>
          <p:cNvSpPr/>
          <p:nvPr/>
        </p:nvSpPr>
        <p:spPr>
          <a:xfrm>
            <a:off x="8287454" y="11843995"/>
            <a:ext cx="9237333" cy="1"/>
          </a:xfrm>
          <a:prstGeom prst="line">
            <a:avLst/>
          </a:prstGeom>
          <a:ln w="152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480" name="Dimensión de muestra"/>
          <p:cNvSpPr txBox="1"/>
          <p:nvPr/>
        </p:nvSpPr>
        <p:spPr>
          <a:xfrm rot="16200000">
            <a:off x="2392064" y="6937435"/>
            <a:ext cx="9447219" cy="930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2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Dimensión de muestra</a:t>
            </a:r>
          </a:p>
        </p:txBody>
      </p:sp>
      <p:sp>
        <p:nvSpPr>
          <p:cNvPr id="481" name="Información"/>
          <p:cNvSpPr txBox="1"/>
          <p:nvPr/>
        </p:nvSpPr>
        <p:spPr>
          <a:xfrm>
            <a:off x="8206807" y="12273567"/>
            <a:ext cx="9054609" cy="930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2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Información</a:t>
            </a:r>
          </a:p>
        </p:txBody>
      </p:sp>
      <p:sp>
        <p:nvSpPr>
          <p:cNvPr id="482" name="-"/>
          <p:cNvSpPr txBox="1"/>
          <p:nvPr/>
        </p:nvSpPr>
        <p:spPr>
          <a:xfrm>
            <a:off x="2775770" y="10831407"/>
            <a:ext cx="8679807" cy="1222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71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-</a:t>
            </a:r>
          </a:p>
        </p:txBody>
      </p:sp>
      <p:sp>
        <p:nvSpPr>
          <p:cNvPr id="483" name="+"/>
          <p:cNvSpPr txBox="1"/>
          <p:nvPr/>
        </p:nvSpPr>
        <p:spPr>
          <a:xfrm>
            <a:off x="2775770" y="2670869"/>
            <a:ext cx="8679807" cy="1222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71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+</a:t>
            </a:r>
          </a:p>
        </p:txBody>
      </p:sp>
      <p:sp>
        <p:nvSpPr>
          <p:cNvPr id="484" name="+"/>
          <p:cNvSpPr txBox="1"/>
          <p:nvPr/>
        </p:nvSpPr>
        <p:spPr>
          <a:xfrm>
            <a:off x="12928423" y="12127517"/>
            <a:ext cx="8679807" cy="1222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71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+</a:t>
            </a:r>
          </a:p>
        </p:txBody>
      </p:sp>
      <p:sp>
        <p:nvSpPr>
          <p:cNvPr id="485" name="-"/>
          <p:cNvSpPr txBox="1"/>
          <p:nvPr/>
        </p:nvSpPr>
        <p:spPr>
          <a:xfrm>
            <a:off x="4212654" y="12127517"/>
            <a:ext cx="8679808" cy="1222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7100" b="1">
                <a:latin typeface="Geomanist"/>
                <a:ea typeface="Geomanist"/>
                <a:cs typeface="Geomanist"/>
                <a:sym typeface="Geomanist"/>
              </a:defRPr>
            </a:lvl1pPr>
          </a:lstStyle>
          <a:p>
            <a:r>
              <a:t>-</a:t>
            </a:r>
          </a:p>
        </p:txBody>
      </p:sp>
      <p:sp>
        <p:nvSpPr>
          <p:cNvPr id="486" name="Línea"/>
          <p:cNvSpPr/>
          <p:nvPr/>
        </p:nvSpPr>
        <p:spPr>
          <a:xfrm flipV="1">
            <a:off x="8301383" y="7507694"/>
            <a:ext cx="4354453" cy="4354453"/>
          </a:xfrm>
          <a:prstGeom prst="line">
            <a:avLst/>
          </a:prstGeom>
          <a:ln w="114300">
            <a:solidFill>
              <a:srgbClr val="50CBF8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487" name="Línea"/>
          <p:cNvSpPr/>
          <p:nvPr/>
        </p:nvSpPr>
        <p:spPr>
          <a:xfrm flipV="1">
            <a:off x="12622846" y="6769382"/>
            <a:ext cx="4860911" cy="770882"/>
          </a:xfrm>
          <a:prstGeom prst="line">
            <a:avLst/>
          </a:prstGeom>
          <a:ln w="114300">
            <a:solidFill>
              <a:srgbClr val="50CBF8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488" name="Óvalo"/>
          <p:cNvSpPr/>
          <p:nvPr/>
        </p:nvSpPr>
        <p:spPr>
          <a:xfrm>
            <a:off x="11460946" y="6118825"/>
            <a:ext cx="2546331" cy="2679367"/>
          </a:xfrm>
          <a:prstGeom prst="ellipse">
            <a:avLst/>
          </a:prstGeom>
          <a:ln w="50800">
            <a:solidFill>
              <a:srgbClr val="EC672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Macintosh PowerPoint</Application>
  <PresentationFormat>Personalizado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Arial Rounded MT Bold</vt:lpstr>
      <vt:lpstr>Bebas Neue</vt:lpstr>
      <vt:lpstr>Calibri</vt:lpstr>
      <vt:lpstr>Geomanist</vt:lpstr>
      <vt:lpstr>Helvetica</vt:lpstr>
      <vt:lpstr>Helvetica Light</vt:lpstr>
      <vt:lpstr>Helvetica Neue</vt:lpstr>
      <vt:lpstr>White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Juan David Espinosa Vela</cp:lastModifiedBy>
  <cp:revision>1</cp:revision>
  <dcterms:modified xsi:type="dcterms:W3CDTF">2020-08-13T00:12:11Z</dcterms:modified>
</cp:coreProperties>
</file>